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7" r:id="rId20"/>
    <p:sldId id="278" r:id="rId21"/>
    <p:sldId id="276" r:id="rId22"/>
    <p:sldId id="279" r:id="rId23"/>
    <p:sldId id="280" r:id="rId24"/>
    <p:sldId id="281" r:id="rId25"/>
    <p:sldId id="282" r:id="rId26"/>
    <p:sldId id="283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13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9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8720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90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91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1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9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3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4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EF185-2001-4975-92A0-992BD63B0E6F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46C23B-9ACD-455B-8249-EC63321A4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0CD-3E31-4870-AEF8-F0E81467D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897622"/>
            <a:ext cx="7766936" cy="738231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2A795-DDF0-4606-BAFC-04060A6DC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4" y="1635854"/>
            <a:ext cx="8028265" cy="4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09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04825-1AB4-4F4B-9E38-8A6101612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95" y="360727"/>
            <a:ext cx="7155809" cy="6056851"/>
          </a:xfrm>
        </p:spPr>
      </p:pic>
    </p:spTree>
    <p:extLst>
      <p:ext uri="{BB962C8B-B14F-4D97-AF65-F5344CB8AC3E}">
        <p14:creationId xmlns:p14="http://schemas.microsoft.com/office/powerpoint/2010/main" val="575535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2AFF6-5E0C-424D-87E1-53AC5605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906" y="805344"/>
            <a:ext cx="7222922" cy="5629012"/>
          </a:xfrm>
        </p:spPr>
      </p:pic>
    </p:spTree>
    <p:extLst>
      <p:ext uri="{BB962C8B-B14F-4D97-AF65-F5344CB8AC3E}">
        <p14:creationId xmlns:p14="http://schemas.microsoft.com/office/powerpoint/2010/main" val="24923902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121B5-8426-471E-A4CA-739D3B223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42" y="738232"/>
            <a:ext cx="8347045" cy="5629012"/>
          </a:xfrm>
        </p:spPr>
      </p:pic>
    </p:spTree>
    <p:extLst>
      <p:ext uri="{BB962C8B-B14F-4D97-AF65-F5344CB8AC3E}">
        <p14:creationId xmlns:p14="http://schemas.microsoft.com/office/powerpoint/2010/main" val="2899164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04D44-C6E1-4955-943E-E2F144AD9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793" y="780176"/>
            <a:ext cx="7449423" cy="5570290"/>
          </a:xfrm>
        </p:spPr>
      </p:pic>
    </p:spTree>
    <p:extLst>
      <p:ext uri="{BB962C8B-B14F-4D97-AF65-F5344CB8AC3E}">
        <p14:creationId xmlns:p14="http://schemas.microsoft.com/office/powerpoint/2010/main" val="16974147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58A8A-37F1-4872-B17A-5E91BF19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520" y="713064"/>
            <a:ext cx="6711192" cy="5704514"/>
          </a:xfrm>
        </p:spPr>
      </p:pic>
    </p:spTree>
    <p:extLst>
      <p:ext uri="{BB962C8B-B14F-4D97-AF65-F5344CB8AC3E}">
        <p14:creationId xmlns:p14="http://schemas.microsoft.com/office/powerpoint/2010/main" val="3155368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692E9-725A-446E-A947-A20095D66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03" y="671119"/>
            <a:ext cx="7608814" cy="5821959"/>
          </a:xfrm>
        </p:spPr>
      </p:pic>
    </p:spTree>
    <p:extLst>
      <p:ext uri="{BB962C8B-B14F-4D97-AF65-F5344CB8AC3E}">
        <p14:creationId xmlns:p14="http://schemas.microsoft.com/office/powerpoint/2010/main" val="1736682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E045D-0AE3-4F55-8A91-300365051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462" y="645952"/>
            <a:ext cx="7122252" cy="5679347"/>
          </a:xfrm>
        </p:spPr>
      </p:pic>
    </p:spTree>
    <p:extLst>
      <p:ext uri="{BB962C8B-B14F-4D97-AF65-F5344CB8AC3E}">
        <p14:creationId xmlns:p14="http://schemas.microsoft.com/office/powerpoint/2010/main" val="1274212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71C356-8476-41D0-B1C9-A314E5A59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41" y="788566"/>
            <a:ext cx="8388991" cy="5746458"/>
          </a:xfrm>
        </p:spPr>
      </p:pic>
    </p:spTree>
    <p:extLst>
      <p:ext uri="{BB962C8B-B14F-4D97-AF65-F5344CB8AC3E}">
        <p14:creationId xmlns:p14="http://schemas.microsoft.com/office/powerpoint/2010/main" val="36738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67D7D-E16B-4A99-9F02-452FA8EB7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738" y="746620"/>
            <a:ext cx="6929306" cy="5578679"/>
          </a:xfrm>
        </p:spPr>
      </p:pic>
    </p:spTree>
    <p:extLst>
      <p:ext uri="{BB962C8B-B14F-4D97-AF65-F5344CB8AC3E}">
        <p14:creationId xmlns:p14="http://schemas.microsoft.com/office/powerpoint/2010/main" val="33759255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74D8B-53F3-48B3-B572-0663D92EE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63" y="1006680"/>
            <a:ext cx="7105476" cy="5035346"/>
          </a:xfrm>
        </p:spPr>
      </p:pic>
    </p:spTree>
    <p:extLst>
      <p:ext uri="{BB962C8B-B14F-4D97-AF65-F5344CB8AC3E}">
        <p14:creationId xmlns:p14="http://schemas.microsoft.com/office/powerpoint/2010/main" val="19040528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2E28E-8059-4107-81B8-600056590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958" y="763398"/>
            <a:ext cx="7977929" cy="5620624"/>
          </a:xfrm>
        </p:spPr>
      </p:pic>
    </p:spTree>
    <p:extLst>
      <p:ext uri="{BB962C8B-B14F-4D97-AF65-F5344CB8AC3E}">
        <p14:creationId xmlns:p14="http://schemas.microsoft.com/office/powerpoint/2010/main" val="61463526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F6841B-42F3-4A3E-954D-B8CBF107A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350" y="704676"/>
            <a:ext cx="7516534" cy="5763236"/>
          </a:xfrm>
        </p:spPr>
      </p:pic>
    </p:spTree>
    <p:extLst>
      <p:ext uri="{BB962C8B-B14F-4D97-AF65-F5344CB8AC3E}">
        <p14:creationId xmlns:p14="http://schemas.microsoft.com/office/powerpoint/2010/main" val="9758670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AC6FB-E3F4-415D-83C3-BAB8253C3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571" y="570452"/>
            <a:ext cx="7734649" cy="5729680"/>
          </a:xfrm>
        </p:spPr>
      </p:pic>
    </p:spTree>
    <p:extLst>
      <p:ext uri="{BB962C8B-B14F-4D97-AF65-F5344CB8AC3E}">
        <p14:creationId xmlns:p14="http://schemas.microsoft.com/office/powerpoint/2010/main" val="112518279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AB3F4-76E0-4D3F-90DD-59DEF5C47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66" y="964734"/>
            <a:ext cx="8649050" cy="5385732"/>
          </a:xfrm>
        </p:spPr>
      </p:pic>
    </p:spTree>
    <p:extLst>
      <p:ext uri="{BB962C8B-B14F-4D97-AF65-F5344CB8AC3E}">
        <p14:creationId xmlns:p14="http://schemas.microsoft.com/office/powerpoint/2010/main" val="12064418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5B617-FB48-41E9-A943-CDA2231A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964734"/>
            <a:ext cx="10705998" cy="5402510"/>
          </a:xfrm>
        </p:spPr>
      </p:pic>
    </p:spTree>
    <p:extLst>
      <p:ext uri="{BB962C8B-B14F-4D97-AF65-F5344CB8AC3E}">
        <p14:creationId xmlns:p14="http://schemas.microsoft.com/office/powerpoint/2010/main" val="183165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9C8F4-0FCB-40F3-A83B-1A7F3160E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342239"/>
            <a:ext cx="10202658" cy="4454554"/>
          </a:xfrm>
        </p:spPr>
      </p:pic>
    </p:spTree>
    <p:extLst>
      <p:ext uri="{BB962C8B-B14F-4D97-AF65-F5344CB8AC3E}">
        <p14:creationId xmlns:p14="http://schemas.microsoft.com/office/powerpoint/2010/main" val="196644017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6FC52-6711-4812-927B-8FF68B53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989902"/>
            <a:ext cx="8596312" cy="4834900"/>
          </a:xfrm>
        </p:spPr>
      </p:pic>
    </p:spTree>
    <p:extLst>
      <p:ext uri="{BB962C8B-B14F-4D97-AF65-F5344CB8AC3E}">
        <p14:creationId xmlns:p14="http://schemas.microsoft.com/office/powerpoint/2010/main" val="37617114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F90E2-C23F-4994-8AFC-72FE4CD8F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514" y="964734"/>
            <a:ext cx="7793372" cy="5310231"/>
          </a:xfrm>
        </p:spPr>
      </p:pic>
    </p:spTree>
    <p:extLst>
      <p:ext uri="{BB962C8B-B14F-4D97-AF65-F5344CB8AC3E}">
        <p14:creationId xmlns:p14="http://schemas.microsoft.com/office/powerpoint/2010/main" val="294948930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C3A1C-905B-40FA-A37B-4113CDFDA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6" y="654341"/>
            <a:ext cx="7407478" cy="56625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79173D-0ECE-43F4-8DB8-E8B016B1E860}"/>
              </a:ext>
            </a:extLst>
          </p:cNvPr>
          <p:cNvSpPr/>
          <p:nvPr/>
        </p:nvSpPr>
        <p:spPr>
          <a:xfrm>
            <a:off x="3938105" y="2967335"/>
            <a:ext cx="4315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Terima</a:t>
            </a:r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289680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C80C2-01A3-44DB-836B-BBD109BF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180" y="645952"/>
            <a:ext cx="8162488" cy="5754848"/>
          </a:xfrm>
        </p:spPr>
      </p:pic>
    </p:spTree>
    <p:extLst>
      <p:ext uri="{BB962C8B-B14F-4D97-AF65-F5344CB8AC3E}">
        <p14:creationId xmlns:p14="http://schemas.microsoft.com/office/powerpoint/2010/main" val="263870291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11F8E-7C12-4006-85DA-C44F8C096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46" y="696286"/>
            <a:ext cx="7709481" cy="5830349"/>
          </a:xfrm>
        </p:spPr>
      </p:pic>
    </p:spTree>
    <p:extLst>
      <p:ext uri="{BB962C8B-B14F-4D97-AF65-F5344CB8AC3E}">
        <p14:creationId xmlns:p14="http://schemas.microsoft.com/office/powerpoint/2010/main" val="315460687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005AD-76B6-4BA6-AAAF-EAAA070D5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741" y="746620"/>
            <a:ext cx="6971251" cy="5637402"/>
          </a:xfrm>
        </p:spPr>
      </p:pic>
    </p:spTree>
    <p:extLst>
      <p:ext uri="{BB962C8B-B14F-4D97-AF65-F5344CB8AC3E}">
        <p14:creationId xmlns:p14="http://schemas.microsoft.com/office/powerpoint/2010/main" val="251193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7F49C-7E66-441A-B926-AAA64841C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130" y="679508"/>
            <a:ext cx="6585358" cy="5805182"/>
          </a:xfrm>
        </p:spPr>
      </p:pic>
    </p:spTree>
    <p:extLst>
      <p:ext uri="{BB962C8B-B14F-4D97-AF65-F5344CB8AC3E}">
        <p14:creationId xmlns:p14="http://schemas.microsoft.com/office/powerpoint/2010/main" val="248533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C1297-6428-4B3E-BE4D-5E9D8187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59" y="830510"/>
            <a:ext cx="7147419" cy="5553512"/>
          </a:xfrm>
        </p:spPr>
      </p:pic>
    </p:spTree>
    <p:extLst>
      <p:ext uri="{BB962C8B-B14F-4D97-AF65-F5344CB8AC3E}">
        <p14:creationId xmlns:p14="http://schemas.microsoft.com/office/powerpoint/2010/main" val="366940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DF9D52-8CDF-4586-B966-AC3DF3B8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407" y="713064"/>
            <a:ext cx="7382310" cy="5687735"/>
          </a:xfrm>
        </p:spPr>
      </p:pic>
    </p:spTree>
    <p:extLst>
      <p:ext uri="{BB962C8B-B14F-4D97-AF65-F5344CB8AC3E}">
        <p14:creationId xmlns:p14="http://schemas.microsoft.com/office/powerpoint/2010/main" val="287163140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DC1A8-5896-456B-B546-D231C3F5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05" y="755009"/>
            <a:ext cx="7491368" cy="5738069"/>
          </a:xfrm>
        </p:spPr>
      </p:pic>
    </p:spTree>
    <p:extLst>
      <p:ext uri="{BB962C8B-B14F-4D97-AF65-F5344CB8AC3E}">
        <p14:creationId xmlns:p14="http://schemas.microsoft.com/office/powerpoint/2010/main" val="3237506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</TotalTime>
  <Words>4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Wingdings 3</vt:lpstr>
      <vt:lpstr>Facet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Kristien</dc:creator>
  <cp:lastModifiedBy>Kristien</cp:lastModifiedBy>
  <cp:revision>30</cp:revision>
  <dcterms:created xsi:type="dcterms:W3CDTF">2022-03-26T15:30:45Z</dcterms:created>
  <dcterms:modified xsi:type="dcterms:W3CDTF">2022-03-26T16:58:56Z</dcterms:modified>
</cp:coreProperties>
</file>